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59" r:id="rId5"/>
    <p:sldId id="260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embeddedFontLst>
    <p:embeddedFont>
      <p:font typeface="Avenir Next" panose="020B0503020202020204" pitchFamily="34" charset="0"/>
      <p:regular r:id="rId13"/>
      <p:bold r:id="rId14"/>
      <p:italic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uennekhoff Mikel (inf18207)" initials="MM(" lastIdx="96" clrIdx="0">
    <p:extLst>
      <p:ext uri="{19B8F6BF-5375-455C-9EA6-DF929625EA0E}">
        <p15:presenceInfo xmlns:p15="http://schemas.microsoft.com/office/powerpoint/2012/main" userId="S::inf18207@lehre.dhbw-stuttgart.de::833dadcf-e2a7-4d79-a847-d90434ad756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3333"/>
  </p:normalViewPr>
  <p:slideViewPr>
    <p:cSldViewPr snapToGrid="0" snapToObjects="1">
      <p:cViewPr varScale="1">
        <p:scale>
          <a:sx n="93" d="100"/>
          <a:sy n="93" d="100"/>
        </p:scale>
        <p:origin x="12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21T18:01:30.907" idx="96">
    <p:pos x="9064" y="2164"/>
    <p:text>Und, hast du diesen Kommentar auch gelöscht?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2-21T18:00:58.834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0:59.553" idx="2">
    <p:pos x="106" y="10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0.447" idx="3">
    <p:pos x="202" y="20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0.601" idx="4">
    <p:pos x="298" y="29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0.761" idx="5">
    <p:pos x="394" y="39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0.893" idx="6">
    <p:pos x="490" y="49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1.066" idx="7">
    <p:pos x="586" y="58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1.332" idx="8">
    <p:pos x="682" y="68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1.483" idx="9">
    <p:pos x="778" y="77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1.617" idx="10">
    <p:pos x="874" y="87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1.899" idx="11">
    <p:pos x="970" y="97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2.049" idx="12">
    <p:pos x="1066" y="106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2.179" idx="13">
    <p:pos x="1162" y="116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2.333" idx="14">
    <p:pos x="1258" y="125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2.487" idx="15">
    <p:pos x="1354" y="135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2.764" idx="16">
    <p:pos x="1450" y="145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2.915" idx="17">
    <p:pos x="1546" y="154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3.073" idx="18">
    <p:pos x="1642" y="164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3.231" idx="19">
    <p:pos x="1738" y="173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3.499" idx="20">
    <p:pos x="1834" y="183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3.675" idx="21">
    <p:pos x="1930" y="193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3.825" idx="22">
    <p:pos x="2026" y="202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3.999" idx="23">
    <p:pos x="2122" y="212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4.109" idx="24">
    <p:pos x="2218" y="221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4.279" idx="25">
    <p:pos x="2314" y="231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4.425" idx="26">
    <p:pos x="2410" y="241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4.583" idx="27">
    <p:pos x="2506" y="250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4.719" idx="28">
    <p:pos x="2602" y="260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4.893" idx="29">
    <p:pos x="2698" y="269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5.059" idx="30">
    <p:pos x="2794" y="279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5.200" idx="31">
    <p:pos x="2890" y="289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5.363" idx="32">
    <p:pos x="2986" y="298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5.517" idx="33">
    <p:pos x="3082" y="308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5.677" idx="34">
    <p:pos x="3178" y="317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5.848" idx="35">
    <p:pos x="3274" y="327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6.145" idx="36">
    <p:pos x="3370" y="337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6.300" idx="37">
    <p:pos x="3466" y="346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6.458" idx="38">
    <p:pos x="3562" y="356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6.633" idx="39">
    <p:pos x="3658" y="365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6.863" idx="40">
    <p:pos x="3754" y="375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7.042" idx="41">
    <p:pos x="3850" y="385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7.238" idx="42">
    <p:pos x="3946" y="394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7.418" idx="43">
    <p:pos x="4042" y="404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7.604" idx="44">
    <p:pos x="4138" y="413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7.686" idx="45">
    <p:pos x="4234" y="423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7.875" idx="46">
    <p:pos x="4330" y="433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8.079" idx="47">
    <p:pos x="4426" y="442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8.168" idx="48">
    <p:pos x="4522" y="452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8.381" idx="49">
    <p:pos x="4618" y="461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8.480" idx="50">
    <p:pos x="4714" y="471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8.711" idx="51">
    <p:pos x="4810" y="481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8.813" idx="52">
    <p:pos x="4906" y="490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9.040" idx="53">
    <p:pos x="5002" y="500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9.150" idx="54">
    <p:pos x="5098" y="509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9.385" idx="55">
    <p:pos x="5194" y="519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9.493" idx="56">
    <p:pos x="5290" y="529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9.604" idx="57">
    <p:pos x="5386" y="538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9.854" idx="58">
    <p:pos x="5482" y="548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09.971" idx="59">
    <p:pos x="5578" y="557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0.094" idx="60">
    <p:pos x="5674" y="567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0.337" idx="61">
    <p:pos x="5770" y="577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0.463" idx="62">
    <p:pos x="5866" y="586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0.594" idx="63">
    <p:pos x="5962" y="596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0.722" idx="64">
    <p:pos x="6058" y="605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0.999" idx="65">
    <p:pos x="6154" y="615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1.141" idx="66">
    <p:pos x="6250" y="625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1.281" idx="67">
    <p:pos x="6346" y="634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1.571" idx="68">
    <p:pos x="6442" y="644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1.721" idx="69">
    <p:pos x="6538" y="653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1.872" idx="70">
    <p:pos x="6634" y="663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2.024" idx="71">
    <p:pos x="6730" y="673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2.180" idx="72">
    <p:pos x="6826" y="682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2.340" idx="73">
    <p:pos x="6922" y="692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2.505" idx="74">
    <p:pos x="7018" y="701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2.672" idx="75">
    <p:pos x="7114" y="711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2.844" idx="76">
    <p:pos x="7210" y="721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3.196" idx="77">
    <p:pos x="7306" y="730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3.381" idx="78">
    <p:pos x="7402" y="740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3.565" idx="79">
    <p:pos x="7498" y="749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3.752" idx="80">
    <p:pos x="7594" y="759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3.939" idx="81">
    <p:pos x="7690" y="769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4.135" idx="82">
    <p:pos x="7786" y="778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4.332" idx="83">
    <p:pos x="7882" y="788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4.539" idx="84">
    <p:pos x="7978" y="797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4.741" idx="85">
    <p:pos x="8074" y="807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4.947" idx="86">
    <p:pos x="8170" y="817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5.159" idx="87">
    <p:pos x="8266" y="826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5.381" idx="88">
    <p:pos x="8362" y="836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5.600" idx="89">
    <p:pos x="8458" y="845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5.820" idx="90">
    <p:pos x="8554" y="8554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6.044" idx="91">
    <p:pos x="8650" y="8650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6.277" idx="92">
    <p:pos x="8746" y="8746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6.516" idx="93">
    <p:pos x="8842" y="8842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6.762" idx="94">
    <p:pos x="8938" y="8938"/>
    <p:text/>
    <p:extLst>
      <p:ext uri="{C676402C-5697-4E1C-873F-D02D1690AC5C}">
        <p15:threadingInfo xmlns:p15="http://schemas.microsoft.com/office/powerpoint/2012/main" timeZoneBias="-60"/>
      </p:ext>
    </p:extLst>
  </p:cm>
  <p:cm authorId="1" dt="2021-02-21T18:01:17.018" idx="95">
    <p:pos x="9034" y="9034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A84292-51AE-7B47-974F-F7E955FBD8A8}" type="datetimeFigureOut">
              <a:rPr lang="de-DE" smtClean="0"/>
              <a:t>21.02.21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21F2A9-54C8-E744-97CE-4F63644C19D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42215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dirty="0"/>
              <a:t>Kopiere das Rechteck zwei Mal (also drei insgesamt)</a:t>
            </a:r>
          </a:p>
          <a:p>
            <a:pPr marL="228600" indent="-228600">
              <a:buAutoNum type="arabicPeriod"/>
            </a:pPr>
            <a:r>
              <a:rPr lang="de-DE" dirty="0"/>
              <a:t>Formatiere die Rechtecke</a:t>
            </a:r>
          </a:p>
          <a:p>
            <a:pPr marL="685800" lvl="1" indent="-228600">
              <a:buAutoNum type="arabicPeriod"/>
            </a:pPr>
            <a:r>
              <a:rPr lang="de-DE" dirty="0"/>
              <a:t>Linksbündig und fett</a:t>
            </a:r>
          </a:p>
          <a:p>
            <a:pPr marL="685800" lvl="1" indent="-228600">
              <a:buAutoNum type="arabicPeriod"/>
            </a:pPr>
            <a:r>
              <a:rPr lang="de-DE" dirty="0"/>
              <a:t>Zentriert und kursiv</a:t>
            </a:r>
          </a:p>
          <a:p>
            <a:pPr marL="685800" lvl="1" indent="-228600">
              <a:buAutoNum type="arabicPeriod"/>
            </a:pPr>
            <a:r>
              <a:rPr lang="de-DE" dirty="0"/>
              <a:t>Rechtbündig und unterstrichen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1F2A9-54C8-E744-97CE-4F63644C19D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96928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dirty="0"/>
              <a:t>Schieb das Bild oben links weiter nach rechts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r>
              <a:rPr lang="de-DE" dirty="0"/>
              <a:t>Mach das Gleiche mit dem Rechteck links unten</a:t>
            </a:r>
          </a:p>
          <a:p>
            <a:pPr marL="228600" indent="-228600">
              <a:buAutoNum type="arabicPeriod"/>
            </a:pPr>
            <a:r>
              <a:rPr lang="de-DE" dirty="0"/>
              <a:t>Zieh das kleine Bild groß (gleiches Seitenverhältnis)</a:t>
            </a:r>
          </a:p>
          <a:p>
            <a:pPr marL="228600" indent="-228600">
              <a:buAutoNum type="arabicPeriod"/>
            </a:pPr>
            <a:r>
              <a:rPr lang="de-DE" dirty="0"/>
              <a:t>Mach das Gleiche mit dem Rechteck links unten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1F2A9-54C8-E744-97CE-4F63644C19D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74235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dirty="0"/>
              <a:t>Stell dir eigene Shortcuts ein, um Elemente aneinander auszurichten</a:t>
            </a:r>
          </a:p>
          <a:p>
            <a:pPr marL="228600" indent="-228600">
              <a:buAutoNum type="arabicPeriod"/>
            </a:pPr>
            <a:r>
              <a:rPr lang="de-DE" dirty="0"/>
              <a:t>Ordne die dunklen Kästen so an, dass die oberen Kanten auf gleicher Höhe sind und zwischen allen Elementen der gleiche horizontale Abstand liegt</a:t>
            </a:r>
          </a:p>
          <a:p>
            <a:pPr marL="228600" indent="-228600">
              <a:buAutoNum type="arabicPeriod"/>
            </a:pPr>
            <a:r>
              <a:rPr lang="de-DE" dirty="0"/>
              <a:t>Mach das Gleiche mit den hellen Elementen, aber mit der linken Kante und vertikalem Abstand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1F2A9-54C8-E744-97CE-4F63644C19D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3885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de-DE" dirty="0"/>
              <a:t>Starte die Präsentation von vorne und spring direkt auf diese Folie</a:t>
            </a:r>
          </a:p>
          <a:p>
            <a:pPr marL="228600" indent="-228600">
              <a:buAutoNum type="arabicPeriod"/>
            </a:pPr>
            <a:r>
              <a:rPr lang="de-DE" dirty="0"/>
              <a:t>Folge den Anweisungen auf der Folie (ohne den Präsentationsmodus zu verlassen)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1F2A9-54C8-E744-97CE-4F63644C19D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53735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Lösche die Metadaten der Präsentation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1F2A9-54C8-E744-97CE-4F63644C19D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479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Lösche alle Kommentare der Präsentation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1F2A9-54C8-E744-97CE-4F63644C19D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39966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de-DE" dirty="0"/>
              <a:t>Klick das Bild an und überzeuge dich, dass es sich dabei nur um einen Ausschnitt eines größeren Bilds handelt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Dupliziere das Bild (Shortcut noch drauf?)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Komprimiere das zweite Bild auf niedrigste Auflösung und schneide die abgeschnittenen Bereiche weg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Überzeuge dich, dass die Bereiche wirklich weg sind</a:t>
            </a:r>
          </a:p>
          <a:p>
            <a:pPr marL="228600" indent="-228600">
              <a:buFont typeface="+mj-lt"/>
              <a:buAutoNum type="arabicPeriod"/>
            </a:pPr>
            <a:r>
              <a:rPr lang="de-DE" dirty="0"/>
              <a:t>Zoom rein und vergleiche beide Bilder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021F2A9-54C8-E744-97CE-4F63644C19D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4776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sarcaustech.github.io/slides/powerpoint-dinge/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FD7C-FBBB-4E4E-8840-11871B00B8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4800" b="0" cap="all" baseline="0">
                <a:solidFill>
                  <a:schemeClr val="accent2"/>
                </a:solidFill>
                <a:latin typeface="Avenir Next" panose="020B0503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01B326-E3EE-2147-A3B5-BFE06560AE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  <a:latin typeface="Avenir Next" panose="020B05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89620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1EE43-45AD-C14C-A8C3-D8063E4C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7546" y="365125"/>
            <a:ext cx="11496908" cy="71654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/>
                </a:solidFill>
                <a:latin typeface="Avenir Next" panose="020B0503020202020204" pitchFamily="34" charset="0"/>
              </a:defRPr>
            </a:lvl1pPr>
          </a:lstStyle>
          <a:p>
            <a:r>
              <a:rPr lang="en-GB"/>
              <a:t>Click to edit Master title style</a:t>
            </a:r>
            <a:endParaRPr lang="de-DE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90DAF9-3C1D-9C49-BF55-0DF0832B363A}"/>
              </a:ext>
            </a:extLst>
          </p:cNvPr>
          <p:cNvSpPr txBox="1"/>
          <p:nvPr userDrawn="1"/>
        </p:nvSpPr>
        <p:spPr>
          <a:xfrm>
            <a:off x="0" y="6611779"/>
            <a:ext cx="756052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i="0" u="none" kern="1200" dirty="0" err="1">
                <a:solidFill>
                  <a:schemeClr val="accent3"/>
                </a:solidFill>
                <a:effectLst/>
                <a:latin typeface="Avenir Next" panose="020B0503020202020204" pitchFamily="34" charset="0"/>
                <a:ea typeface="+mn-ea"/>
                <a:cs typeface="+mn-cs"/>
              </a:rPr>
              <a:t>Folien</a:t>
            </a:r>
            <a:r>
              <a:rPr lang="en-US" sz="1000" b="0" i="0" u="none" kern="1200" dirty="0">
                <a:solidFill>
                  <a:schemeClr val="accent3"/>
                </a:solidFill>
                <a:effectLst/>
                <a:latin typeface="Avenir Next" panose="020B0503020202020204" pitchFamily="34" charset="0"/>
                <a:ea typeface="+mn-ea"/>
                <a:cs typeface="+mn-cs"/>
              </a:rPr>
              <a:t> online </a:t>
            </a:r>
            <a:r>
              <a:rPr lang="en-US" sz="1000" b="0" i="0" u="none" kern="1200" dirty="0" err="1">
                <a:solidFill>
                  <a:schemeClr val="accent3"/>
                </a:solidFill>
                <a:effectLst/>
                <a:latin typeface="Avenir Next" panose="020B0503020202020204" pitchFamily="34" charset="0"/>
                <a:ea typeface="+mn-ea"/>
                <a:cs typeface="+mn-cs"/>
              </a:rPr>
              <a:t>unter</a:t>
            </a:r>
            <a:r>
              <a:rPr lang="en-US" sz="1000" b="0" i="0" u="none" kern="1200" dirty="0">
                <a:solidFill>
                  <a:schemeClr val="accent3"/>
                </a:solidFill>
                <a:effectLst/>
                <a:latin typeface="Avenir Next" panose="020B0503020202020204" pitchFamily="34" charset="0"/>
                <a:ea typeface="+mn-ea"/>
                <a:cs typeface="+mn-cs"/>
              </a:rPr>
              <a:t>: </a:t>
            </a:r>
            <a:r>
              <a:rPr lang="en-US" sz="1000" b="0" i="0" u="none" kern="1200" dirty="0">
                <a:solidFill>
                  <a:schemeClr val="accent3"/>
                </a:solidFill>
                <a:effectLst/>
                <a:latin typeface="Avenir Next" panose="020B0503020202020204" pitchFamily="34" charset="0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https://sarcaustech.github.io/slides/</a:t>
            </a:r>
            <a:r>
              <a:rPr lang="en-US" sz="1000" b="0" i="0" u="none" kern="1200" dirty="0" err="1">
                <a:solidFill>
                  <a:schemeClr val="accent3"/>
                </a:solidFill>
                <a:effectLst/>
                <a:latin typeface="Avenir Next" panose="020B0503020202020204" pitchFamily="34" charset="0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powerpoint</a:t>
            </a:r>
            <a:r>
              <a:rPr lang="en-US" sz="1000" b="0" i="0" u="none" kern="1200" dirty="0">
                <a:solidFill>
                  <a:schemeClr val="accent3"/>
                </a:solidFill>
                <a:effectLst/>
                <a:latin typeface="Avenir Next" panose="020B0503020202020204" pitchFamily="34" charset="0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-dinge/</a:t>
            </a:r>
            <a:endParaRPr lang="de-DE" sz="1000" u="none" dirty="0">
              <a:solidFill>
                <a:schemeClr val="accent3"/>
              </a:solidFill>
              <a:latin typeface="Avenir Next" panose="020B05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55D9B6-AC48-5846-BEBE-5B071165A734}"/>
              </a:ext>
            </a:extLst>
          </p:cNvPr>
          <p:cNvSpPr txBox="1"/>
          <p:nvPr userDrawn="1"/>
        </p:nvSpPr>
        <p:spPr>
          <a:xfrm>
            <a:off x="11613995" y="6611778"/>
            <a:ext cx="6356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901C71EF-9BEB-944F-AEA3-114DE1E2B9DD}" type="slidenum">
              <a:rPr lang="de-DE" sz="1000" smtClean="0">
                <a:solidFill>
                  <a:schemeClr val="accent3"/>
                </a:solidFill>
                <a:latin typeface="Avenir Next" panose="020B0503020202020204" pitchFamily="34" charset="0"/>
              </a:rPr>
              <a:pPr algn="ctr"/>
              <a:t>‹#›</a:t>
            </a:fld>
            <a:endParaRPr lang="de-DE" sz="1000" dirty="0">
              <a:solidFill>
                <a:schemeClr val="accent3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461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4731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0017B2-42BA-DF4B-833D-437AAB3E9B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EINE SAMMLUNG VON DINGEN ÜBER POWERPOINT</a:t>
            </a:r>
            <a:endParaRPr lang="de-DE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48A35D1-18F0-724B-BF3F-9F96B3E77A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cap="all" dirty="0"/>
              <a:t>DIE MAN WISSEN SOLLTE, WENN MAN OFFICE ALS KOMPETENZ IM CV ANGIBT</a:t>
            </a:r>
          </a:p>
          <a:p>
            <a:endParaRPr lang="en-US" cap="all" dirty="0"/>
          </a:p>
          <a:p>
            <a:r>
              <a:rPr lang="en-US" cap="all" dirty="0"/>
              <a:t>Demo-</a:t>
            </a:r>
            <a:r>
              <a:rPr lang="en-US" cap="all" dirty="0" err="1"/>
              <a:t>Präsentation</a:t>
            </a:r>
            <a:endParaRPr lang="en-US" cap="all" dirty="0"/>
          </a:p>
        </p:txBody>
      </p:sp>
    </p:spTree>
    <p:extLst>
      <p:ext uri="{BB962C8B-B14F-4D97-AF65-F5344CB8AC3E}">
        <p14:creationId xmlns:p14="http://schemas.microsoft.com/office/powerpoint/2010/main" val="3846728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10BC2-E90C-154A-B8C9-74F13BCB6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Bilder komprimieren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AE8F22-CB1A-0F4C-8A22-9C22CA5AED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110" t="16329" r="8621" b="237"/>
          <a:stretch/>
        </p:blipFill>
        <p:spPr>
          <a:xfrm>
            <a:off x="2708563" y="1440872"/>
            <a:ext cx="6774874" cy="452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271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10091-4E3B-F040-8095-F225D2541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Erklärung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C85265-92B7-2A42-9FFB-C633D4BB4152}"/>
              </a:ext>
            </a:extLst>
          </p:cNvPr>
          <p:cNvSpPr txBox="1"/>
          <p:nvPr/>
        </p:nvSpPr>
        <p:spPr>
          <a:xfrm rot="572034">
            <a:off x="10015030" y="541565"/>
            <a:ext cx="2161309" cy="36933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49600" b="1" dirty="0">
                <a:solidFill>
                  <a:schemeClr val="accent2"/>
                </a:solidFill>
                <a:latin typeface="Avenir Next" panose="020B0503020202020204" pitchFamily="34" charset="0"/>
              </a:rPr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5E70E-E9DE-894E-AA5F-042A3663414B}"/>
              </a:ext>
            </a:extLst>
          </p:cNvPr>
          <p:cNvSpPr txBox="1"/>
          <p:nvPr/>
        </p:nvSpPr>
        <p:spPr>
          <a:xfrm>
            <a:off x="706583" y="3158837"/>
            <a:ext cx="7245927" cy="120032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dirty="0">
                <a:latin typeface="Avenir Next" panose="020B0503020202020204" pitchFamily="34" charset="0"/>
              </a:rPr>
              <a:t>Auf den folgenden Folien sollst du die Dinge, die dir erklärt werden, eigenständig ausprobieren. </a:t>
            </a:r>
          </a:p>
          <a:p>
            <a:endParaRPr lang="de-DE" dirty="0">
              <a:latin typeface="Avenir Next" panose="020B0503020202020204" pitchFamily="34" charset="0"/>
            </a:endParaRPr>
          </a:p>
          <a:p>
            <a:r>
              <a:rPr lang="de-DE" dirty="0">
                <a:latin typeface="Avenir Next" panose="020B0503020202020204" pitchFamily="34" charset="0"/>
              </a:rPr>
              <a:t>Die einzelnen Aufgaben stehen in den Notizen zur jeweiligen Folie.</a:t>
            </a:r>
          </a:p>
        </p:txBody>
      </p:sp>
    </p:spTree>
    <p:extLst>
      <p:ext uri="{BB962C8B-B14F-4D97-AF65-F5344CB8AC3E}">
        <p14:creationId xmlns:p14="http://schemas.microsoft.com/office/powerpoint/2010/main" val="2458860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421F0-D2F8-FA43-ABEC-B411B13DA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Formen und Text formatieren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F37B40-55A5-CD46-A59B-9188C46824FF}"/>
              </a:ext>
            </a:extLst>
          </p:cNvPr>
          <p:cNvSpPr/>
          <p:nvPr/>
        </p:nvSpPr>
        <p:spPr>
          <a:xfrm>
            <a:off x="347546" y="1677389"/>
            <a:ext cx="3040085" cy="439090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Lorem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Ipsum</a:t>
            </a:r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  <a:p>
            <a:pPr algn="ctr"/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Lorem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ipsum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dolor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sit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amet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,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consectetuer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adipiscing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elit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.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Aenean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commodo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ligula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eget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dolor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.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Aenean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massa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. Cum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sociis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natoque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penatibus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et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magnis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dis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parturient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montes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,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nascetur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ridiculus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 </a:t>
            </a:r>
            <a:r>
              <a:rPr lang="de-DE" dirty="0" err="1">
                <a:solidFill>
                  <a:schemeClr val="tx2"/>
                </a:solidFill>
                <a:latin typeface="Avenir Next" panose="020B0503020202020204" pitchFamily="34" charset="0"/>
              </a:rPr>
              <a:t>mus</a:t>
            </a:r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08E677-AFD8-3240-BE81-FFD6F586F854}"/>
              </a:ext>
            </a:extLst>
          </p:cNvPr>
          <p:cNvSpPr txBox="1"/>
          <p:nvPr/>
        </p:nvSpPr>
        <p:spPr>
          <a:xfrm>
            <a:off x="1468582" y="6705600"/>
            <a:ext cx="0" cy="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de-DE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4118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86771-DE55-554C-95C3-D5900A72C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Mit Maus bearbeiten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6ADDC-2ED2-B541-A15C-C26B7B391811}"/>
              </a:ext>
            </a:extLst>
          </p:cNvPr>
          <p:cNvSpPr/>
          <p:nvPr/>
        </p:nvSpPr>
        <p:spPr>
          <a:xfrm>
            <a:off x="11390712" y="1561740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4E25C13-D60B-C646-BBD1-AFDBA44911A7}"/>
              </a:ext>
            </a:extLst>
          </p:cNvPr>
          <p:cNvSpPr/>
          <p:nvPr/>
        </p:nvSpPr>
        <p:spPr>
          <a:xfrm>
            <a:off x="11390712" y="1689532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ABCF285-D939-2040-9513-D25ADB4C7F5F}"/>
              </a:ext>
            </a:extLst>
          </p:cNvPr>
          <p:cNvSpPr/>
          <p:nvPr/>
        </p:nvSpPr>
        <p:spPr>
          <a:xfrm>
            <a:off x="11390712" y="1817324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07601BF-19CD-DF45-A136-17E5889173FC}"/>
              </a:ext>
            </a:extLst>
          </p:cNvPr>
          <p:cNvSpPr/>
          <p:nvPr/>
        </p:nvSpPr>
        <p:spPr>
          <a:xfrm>
            <a:off x="11390712" y="1945116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1429A4C-F31E-404D-B5E3-E40E0F26ED45}"/>
              </a:ext>
            </a:extLst>
          </p:cNvPr>
          <p:cNvSpPr/>
          <p:nvPr/>
        </p:nvSpPr>
        <p:spPr>
          <a:xfrm>
            <a:off x="11390712" y="2072908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CBC8EAE-3B1C-2D4E-BE5B-C9768584D537}"/>
              </a:ext>
            </a:extLst>
          </p:cNvPr>
          <p:cNvSpPr/>
          <p:nvPr/>
        </p:nvSpPr>
        <p:spPr>
          <a:xfrm>
            <a:off x="11390712" y="2200700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FEBD39B-FCA0-914F-97C0-196686A69411}"/>
              </a:ext>
            </a:extLst>
          </p:cNvPr>
          <p:cNvSpPr/>
          <p:nvPr/>
        </p:nvSpPr>
        <p:spPr>
          <a:xfrm>
            <a:off x="11390712" y="2328492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5EF3591-6805-274D-8471-DC7F73527C1B}"/>
              </a:ext>
            </a:extLst>
          </p:cNvPr>
          <p:cNvSpPr/>
          <p:nvPr/>
        </p:nvSpPr>
        <p:spPr>
          <a:xfrm>
            <a:off x="11390712" y="2456284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D70E2CF-EAC1-2C4B-BC34-370E518C010E}"/>
              </a:ext>
            </a:extLst>
          </p:cNvPr>
          <p:cNvSpPr/>
          <p:nvPr/>
        </p:nvSpPr>
        <p:spPr>
          <a:xfrm>
            <a:off x="11390712" y="2584076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89FAED-7E9B-6341-A7E6-4F32BCDB4B91}"/>
              </a:ext>
            </a:extLst>
          </p:cNvPr>
          <p:cNvSpPr/>
          <p:nvPr/>
        </p:nvSpPr>
        <p:spPr>
          <a:xfrm>
            <a:off x="11390712" y="2711868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823B8FF-23FB-2E44-A539-D07309FE0B2C}"/>
              </a:ext>
            </a:extLst>
          </p:cNvPr>
          <p:cNvSpPr/>
          <p:nvPr/>
        </p:nvSpPr>
        <p:spPr>
          <a:xfrm>
            <a:off x="11390712" y="2839660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AAB72A4-4F86-6343-A352-6FDA30A4BBB7}"/>
              </a:ext>
            </a:extLst>
          </p:cNvPr>
          <p:cNvSpPr/>
          <p:nvPr/>
        </p:nvSpPr>
        <p:spPr>
          <a:xfrm>
            <a:off x="11390712" y="2967452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6210839-A9CE-0B4D-BCA6-AFA439E77DDE}"/>
              </a:ext>
            </a:extLst>
          </p:cNvPr>
          <p:cNvSpPr/>
          <p:nvPr/>
        </p:nvSpPr>
        <p:spPr>
          <a:xfrm>
            <a:off x="11390712" y="3095244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6A9C0FF-1B41-7B46-95E3-BE3839D14D6A}"/>
              </a:ext>
            </a:extLst>
          </p:cNvPr>
          <p:cNvSpPr/>
          <p:nvPr/>
        </p:nvSpPr>
        <p:spPr>
          <a:xfrm>
            <a:off x="11390712" y="3223036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87EF1FF-36D6-0F46-A995-204860DD2366}"/>
              </a:ext>
            </a:extLst>
          </p:cNvPr>
          <p:cNvSpPr/>
          <p:nvPr/>
        </p:nvSpPr>
        <p:spPr>
          <a:xfrm>
            <a:off x="11390712" y="3350828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AD3E364-6028-8641-840F-65FDEC6C6BB7}"/>
              </a:ext>
            </a:extLst>
          </p:cNvPr>
          <p:cNvSpPr/>
          <p:nvPr/>
        </p:nvSpPr>
        <p:spPr>
          <a:xfrm>
            <a:off x="11390712" y="3478620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A1B87BC-2421-3749-85C7-EA6E01AEC76A}"/>
              </a:ext>
            </a:extLst>
          </p:cNvPr>
          <p:cNvSpPr/>
          <p:nvPr/>
        </p:nvSpPr>
        <p:spPr>
          <a:xfrm>
            <a:off x="11390712" y="3606412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FE57CAC-7282-B548-8947-FC3E3B4B8287}"/>
              </a:ext>
            </a:extLst>
          </p:cNvPr>
          <p:cNvSpPr/>
          <p:nvPr/>
        </p:nvSpPr>
        <p:spPr>
          <a:xfrm>
            <a:off x="11390712" y="3734204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5B2F6B83-5C78-AA48-B21B-9057A97DFE6D}"/>
              </a:ext>
            </a:extLst>
          </p:cNvPr>
          <p:cNvSpPr/>
          <p:nvPr/>
        </p:nvSpPr>
        <p:spPr>
          <a:xfrm>
            <a:off x="11390712" y="3861996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C09574A-E7F0-FC40-81BE-B4709181A109}"/>
              </a:ext>
            </a:extLst>
          </p:cNvPr>
          <p:cNvSpPr/>
          <p:nvPr/>
        </p:nvSpPr>
        <p:spPr>
          <a:xfrm>
            <a:off x="11390712" y="3989788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F21A731-45F6-6A44-9F6A-49E222F7AEEF}"/>
              </a:ext>
            </a:extLst>
          </p:cNvPr>
          <p:cNvSpPr/>
          <p:nvPr/>
        </p:nvSpPr>
        <p:spPr>
          <a:xfrm>
            <a:off x="11390712" y="4117580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EFB8138-180C-E445-B5FC-ECDBCAFB1FA1}"/>
              </a:ext>
            </a:extLst>
          </p:cNvPr>
          <p:cNvSpPr/>
          <p:nvPr/>
        </p:nvSpPr>
        <p:spPr>
          <a:xfrm>
            <a:off x="11390712" y="4245372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DEA5459-82A7-6D45-A341-D6C6A4695E4B}"/>
              </a:ext>
            </a:extLst>
          </p:cNvPr>
          <p:cNvSpPr/>
          <p:nvPr/>
        </p:nvSpPr>
        <p:spPr>
          <a:xfrm>
            <a:off x="11390712" y="4373164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79A5917C-ECA7-9441-BFCF-4C65AB6CC6FD}"/>
              </a:ext>
            </a:extLst>
          </p:cNvPr>
          <p:cNvSpPr/>
          <p:nvPr/>
        </p:nvSpPr>
        <p:spPr>
          <a:xfrm>
            <a:off x="11390712" y="4500956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3EB51E5-D70D-DA4B-BAA8-ED0B7BF102E5}"/>
              </a:ext>
            </a:extLst>
          </p:cNvPr>
          <p:cNvSpPr/>
          <p:nvPr/>
        </p:nvSpPr>
        <p:spPr>
          <a:xfrm>
            <a:off x="11390712" y="4628748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8FEE7E2-2F75-6541-AAF0-C30C94545653}"/>
              </a:ext>
            </a:extLst>
          </p:cNvPr>
          <p:cNvSpPr/>
          <p:nvPr/>
        </p:nvSpPr>
        <p:spPr>
          <a:xfrm>
            <a:off x="11390712" y="4756540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332B2CF8-2322-B94F-8674-D5AA0A4E1B38}"/>
              </a:ext>
            </a:extLst>
          </p:cNvPr>
          <p:cNvSpPr/>
          <p:nvPr/>
        </p:nvSpPr>
        <p:spPr>
          <a:xfrm>
            <a:off x="11390712" y="4884332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9ECBE3D-4859-7D43-BD8B-B555069ACA6E}"/>
              </a:ext>
            </a:extLst>
          </p:cNvPr>
          <p:cNvSpPr/>
          <p:nvPr/>
        </p:nvSpPr>
        <p:spPr>
          <a:xfrm>
            <a:off x="11390712" y="5012124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3758D4F-12BA-C445-B904-0B9E6C080EAB}"/>
              </a:ext>
            </a:extLst>
          </p:cNvPr>
          <p:cNvSpPr/>
          <p:nvPr/>
        </p:nvSpPr>
        <p:spPr>
          <a:xfrm>
            <a:off x="11390712" y="5139916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3A027E8A-1820-B744-BE6C-A5312D4C317F}"/>
              </a:ext>
            </a:extLst>
          </p:cNvPr>
          <p:cNvSpPr/>
          <p:nvPr/>
        </p:nvSpPr>
        <p:spPr>
          <a:xfrm>
            <a:off x="11390712" y="5267708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ACDBD14E-604C-F449-9711-07E12C23C342}"/>
              </a:ext>
            </a:extLst>
          </p:cNvPr>
          <p:cNvSpPr/>
          <p:nvPr/>
        </p:nvSpPr>
        <p:spPr>
          <a:xfrm>
            <a:off x="11390712" y="5395500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B3AD6C8-4FE1-6F46-91C8-66A11F1ADC3A}"/>
              </a:ext>
            </a:extLst>
          </p:cNvPr>
          <p:cNvSpPr/>
          <p:nvPr/>
        </p:nvSpPr>
        <p:spPr>
          <a:xfrm>
            <a:off x="11390712" y="5523292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91993884-CBFD-F144-B24A-B288080A1329}"/>
              </a:ext>
            </a:extLst>
          </p:cNvPr>
          <p:cNvSpPr/>
          <p:nvPr/>
        </p:nvSpPr>
        <p:spPr>
          <a:xfrm>
            <a:off x="11390712" y="5651084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2022322F-D61E-2D48-A54D-28A22367C6D9}"/>
              </a:ext>
            </a:extLst>
          </p:cNvPr>
          <p:cNvSpPr/>
          <p:nvPr/>
        </p:nvSpPr>
        <p:spPr>
          <a:xfrm>
            <a:off x="11390712" y="5778876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6B0E62D8-BDFC-584E-B114-AFF725EC54C0}"/>
              </a:ext>
            </a:extLst>
          </p:cNvPr>
          <p:cNvSpPr/>
          <p:nvPr/>
        </p:nvSpPr>
        <p:spPr>
          <a:xfrm>
            <a:off x="11390712" y="5906668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F0590D55-AA52-F84F-9347-43724A631630}"/>
              </a:ext>
            </a:extLst>
          </p:cNvPr>
          <p:cNvSpPr/>
          <p:nvPr/>
        </p:nvSpPr>
        <p:spPr>
          <a:xfrm>
            <a:off x="11390712" y="6034460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A91D461-67B7-B844-BB50-926CC97E2325}"/>
              </a:ext>
            </a:extLst>
          </p:cNvPr>
          <p:cNvSpPr/>
          <p:nvPr/>
        </p:nvSpPr>
        <p:spPr>
          <a:xfrm>
            <a:off x="11390712" y="6162252"/>
            <a:ext cx="586443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512C34E6-BCDF-D34B-B6D8-91EC804766F8}"/>
              </a:ext>
            </a:extLst>
          </p:cNvPr>
          <p:cNvSpPr/>
          <p:nvPr/>
        </p:nvSpPr>
        <p:spPr>
          <a:xfrm>
            <a:off x="29394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F836546-4894-C043-96F2-43DD5FF312D9}"/>
              </a:ext>
            </a:extLst>
          </p:cNvPr>
          <p:cNvSpPr/>
          <p:nvPr/>
        </p:nvSpPr>
        <p:spPr>
          <a:xfrm>
            <a:off x="30064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D5937DDD-A190-E444-9A3D-3A58A4A6008B}"/>
              </a:ext>
            </a:extLst>
          </p:cNvPr>
          <p:cNvSpPr/>
          <p:nvPr/>
        </p:nvSpPr>
        <p:spPr>
          <a:xfrm>
            <a:off x="30733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7139271-0880-7648-9A50-4FEB1A44F9CF}"/>
              </a:ext>
            </a:extLst>
          </p:cNvPr>
          <p:cNvSpPr/>
          <p:nvPr/>
        </p:nvSpPr>
        <p:spPr>
          <a:xfrm>
            <a:off x="31403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A8D29C54-99F6-C54A-9C0C-A81EE131B858}"/>
              </a:ext>
            </a:extLst>
          </p:cNvPr>
          <p:cNvSpPr/>
          <p:nvPr/>
        </p:nvSpPr>
        <p:spPr>
          <a:xfrm>
            <a:off x="32073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65596692-F6F3-5742-B4AD-274A650C2A33}"/>
              </a:ext>
            </a:extLst>
          </p:cNvPr>
          <p:cNvSpPr/>
          <p:nvPr/>
        </p:nvSpPr>
        <p:spPr>
          <a:xfrm>
            <a:off x="32743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8C24AFBF-8078-CB44-B2F6-5DFCFCF19202}"/>
              </a:ext>
            </a:extLst>
          </p:cNvPr>
          <p:cNvSpPr/>
          <p:nvPr/>
        </p:nvSpPr>
        <p:spPr>
          <a:xfrm>
            <a:off x="33413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7E4C0E3-87D6-4342-9012-B4612E4E4B6D}"/>
              </a:ext>
            </a:extLst>
          </p:cNvPr>
          <p:cNvSpPr/>
          <p:nvPr/>
        </p:nvSpPr>
        <p:spPr>
          <a:xfrm>
            <a:off x="34082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BF45D02-2D89-C644-B334-6C33718F2C24}"/>
              </a:ext>
            </a:extLst>
          </p:cNvPr>
          <p:cNvSpPr/>
          <p:nvPr/>
        </p:nvSpPr>
        <p:spPr>
          <a:xfrm>
            <a:off x="34752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02F5106C-785A-BF44-BCDC-A4797D0433F6}"/>
              </a:ext>
            </a:extLst>
          </p:cNvPr>
          <p:cNvSpPr/>
          <p:nvPr/>
        </p:nvSpPr>
        <p:spPr>
          <a:xfrm>
            <a:off x="35422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CFF2E3AA-64A4-064E-A758-ADA32E21586B}"/>
              </a:ext>
            </a:extLst>
          </p:cNvPr>
          <p:cNvSpPr/>
          <p:nvPr/>
        </p:nvSpPr>
        <p:spPr>
          <a:xfrm>
            <a:off x="36092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AB2FE40B-AA71-354C-950F-D0CCC01E5026}"/>
              </a:ext>
            </a:extLst>
          </p:cNvPr>
          <p:cNvSpPr/>
          <p:nvPr/>
        </p:nvSpPr>
        <p:spPr>
          <a:xfrm>
            <a:off x="36762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63B66EDD-BE00-2C42-8085-2815D03B4788}"/>
              </a:ext>
            </a:extLst>
          </p:cNvPr>
          <p:cNvSpPr/>
          <p:nvPr/>
        </p:nvSpPr>
        <p:spPr>
          <a:xfrm>
            <a:off x="37431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3CD934C8-41AC-0C4C-98D1-90354F17BA82}"/>
              </a:ext>
            </a:extLst>
          </p:cNvPr>
          <p:cNvSpPr/>
          <p:nvPr/>
        </p:nvSpPr>
        <p:spPr>
          <a:xfrm>
            <a:off x="38101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BFC206D-CC56-6049-8E9C-315E477CD77E}"/>
              </a:ext>
            </a:extLst>
          </p:cNvPr>
          <p:cNvSpPr/>
          <p:nvPr/>
        </p:nvSpPr>
        <p:spPr>
          <a:xfrm>
            <a:off x="38771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4D759E53-7066-304E-A3D1-678B9996967E}"/>
              </a:ext>
            </a:extLst>
          </p:cNvPr>
          <p:cNvSpPr/>
          <p:nvPr/>
        </p:nvSpPr>
        <p:spPr>
          <a:xfrm>
            <a:off x="39441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AEF2BAD3-43DC-3547-865D-CA6B41A20295}"/>
              </a:ext>
            </a:extLst>
          </p:cNvPr>
          <p:cNvSpPr/>
          <p:nvPr/>
        </p:nvSpPr>
        <p:spPr>
          <a:xfrm>
            <a:off x="40111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30A60F0-9F0F-0B41-A293-85E3E2BA2683}"/>
              </a:ext>
            </a:extLst>
          </p:cNvPr>
          <p:cNvSpPr/>
          <p:nvPr/>
        </p:nvSpPr>
        <p:spPr>
          <a:xfrm>
            <a:off x="40780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83F795B-D8B9-B849-B45E-9946F64C97C0}"/>
              </a:ext>
            </a:extLst>
          </p:cNvPr>
          <p:cNvSpPr/>
          <p:nvPr/>
        </p:nvSpPr>
        <p:spPr>
          <a:xfrm>
            <a:off x="41450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DD6D90EE-9ED1-E042-B7A1-430AC2684F3F}"/>
              </a:ext>
            </a:extLst>
          </p:cNvPr>
          <p:cNvSpPr/>
          <p:nvPr/>
        </p:nvSpPr>
        <p:spPr>
          <a:xfrm>
            <a:off x="42120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F7FB11D-63EF-674C-9FC0-1651C939B2CB}"/>
              </a:ext>
            </a:extLst>
          </p:cNvPr>
          <p:cNvSpPr/>
          <p:nvPr/>
        </p:nvSpPr>
        <p:spPr>
          <a:xfrm>
            <a:off x="42790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6E85878-2F45-0442-8246-624A50AFFBEF}"/>
              </a:ext>
            </a:extLst>
          </p:cNvPr>
          <p:cNvSpPr/>
          <p:nvPr/>
        </p:nvSpPr>
        <p:spPr>
          <a:xfrm>
            <a:off x="43460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626C9FFC-422F-EA49-947A-BD4E4ADC16CE}"/>
              </a:ext>
            </a:extLst>
          </p:cNvPr>
          <p:cNvSpPr/>
          <p:nvPr/>
        </p:nvSpPr>
        <p:spPr>
          <a:xfrm>
            <a:off x="44129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5866492E-77EF-0F4D-B8F6-A357951758D0}"/>
              </a:ext>
            </a:extLst>
          </p:cNvPr>
          <p:cNvSpPr/>
          <p:nvPr/>
        </p:nvSpPr>
        <p:spPr>
          <a:xfrm>
            <a:off x="44799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F8C4757B-9EEB-064A-899E-72D7360B9980}"/>
              </a:ext>
            </a:extLst>
          </p:cNvPr>
          <p:cNvSpPr/>
          <p:nvPr/>
        </p:nvSpPr>
        <p:spPr>
          <a:xfrm>
            <a:off x="45469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B6C8355E-292D-4848-A204-88569F9D0F8C}"/>
              </a:ext>
            </a:extLst>
          </p:cNvPr>
          <p:cNvSpPr/>
          <p:nvPr/>
        </p:nvSpPr>
        <p:spPr>
          <a:xfrm>
            <a:off x="46139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D8C384E6-AAB7-F74C-A57D-818E62764432}"/>
              </a:ext>
            </a:extLst>
          </p:cNvPr>
          <p:cNvSpPr/>
          <p:nvPr/>
        </p:nvSpPr>
        <p:spPr>
          <a:xfrm>
            <a:off x="46809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205EFE83-165C-E148-83D0-587B3050BB2B}"/>
              </a:ext>
            </a:extLst>
          </p:cNvPr>
          <p:cNvSpPr/>
          <p:nvPr/>
        </p:nvSpPr>
        <p:spPr>
          <a:xfrm>
            <a:off x="47478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B8C2F6C2-6519-2A40-8972-4B677BE55C7A}"/>
              </a:ext>
            </a:extLst>
          </p:cNvPr>
          <p:cNvSpPr/>
          <p:nvPr/>
        </p:nvSpPr>
        <p:spPr>
          <a:xfrm>
            <a:off x="48148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ECFB0861-854B-B048-964E-30DB56C252C0}"/>
              </a:ext>
            </a:extLst>
          </p:cNvPr>
          <p:cNvSpPr/>
          <p:nvPr/>
        </p:nvSpPr>
        <p:spPr>
          <a:xfrm>
            <a:off x="48818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234377D8-DEAB-BA4B-9E4A-5AD4A277B234}"/>
              </a:ext>
            </a:extLst>
          </p:cNvPr>
          <p:cNvSpPr/>
          <p:nvPr/>
        </p:nvSpPr>
        <p:spPr>
          <a:xfrm>
            <a:off x="49488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13B3E20C-23D1-CE4C-A9FA-36D3686374A1}"/>
              </a:ext>
            </a:extLst>
          </p:cNvPr>
          <p:cNvSpPr/>
          <p:nvPr/>
        </p:nvSpPr>
        <p:spPr>
          <a:xfrm>
            <a:off x="50158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FF5E10A0-E12C-E340-B1A2-E27BF46B0265}"/>
              </a:ext>
            </a:extLst>
          </p:cNvPr>
          <p:cNvSpPr/>
          <p:nvPr/>
        </p:nvSpPr>
        <p:spPr>
          <a:xfrm>
            <a:off x="50827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74BCC4D-EDDB-6B4C-983D-3FF77341EC99}"/>
              </a:ext>
            </a:extLst>
          </p:cNvPr>
          <p:cNvSpPr/>
          <p:nvPr/>
        </p:nvSpPr>
        <p:spPr>
          <a:xfrm>
            <a:off x="51497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0B234215-8579-A547-9679-5FEB29D9C661}"/>
              </a:ext>
            </a:extLst>
          </p:cNvPr>
          <p:cNvSpPr/>
          <p:nvPr/>
        </p:nvSpPr>
        <p:spPr>
          <a:xfrm>
            <a:off x="52167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EAE0DF5-246A-784B-BDF3-5E78EEEF32CA}"/>
              </a:ext>
            </a:extLst>
          </p:cNvPr>
          <p:cNvSpPr/>
          <p:nvPr/>
        </p:nvSpPr>
        <p:spPr>
          <a:xfrm>
            <a:off x="52837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DB8F6FE5-002A-4E46-B899-2AF908AD6811}"/>
              </a:ext>
            </a:extLst>
          </p:cNvPr>
          <p:cNvSpPr/>
          <p:nvPr/>
        </p:nvSpPr>
        <p:spPr>
          <a:xfrm>
            <a:off x="53507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D2803374-8DC2-DF42-BD9A-5EBC4D9955F9}"/>
              </a:ext>
            </a:extLst>
          </p:cNvPr>
          <p:cNvSpPr/>
          <p:nvPr/>
        </p:nvSpPr>
        <p:spPr>
          <a:xfrm>
            <a:off x="54176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07539F9D-96B0-C446-BA56-149DA4E41543}"/>
              </a:ext>
            </a:extLst>
          </p:cNvPr>
          <p:cNvSpPr/>
          <p:nvPr/>
        </p:nvSpPr>
        <p:spPr>
          <a:xfrm>
            <a:off x="54846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84AF4AD-5A66-534D-A241-C1C27439604E}"/>
              </a:ext>
            </a:extLst>
          </p:cNvPr>
          <p:cNvSpPr/>
          <p:nvPr/>
        </p:nvSpPr>
        <p:spPr>
          <a:xfrm>
            <a:off x="55516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B133DBC-3318-9F4C-9170-15EB0CA52F5B}"/>
              </a:ext>
            </a:extLst>
          </p:cNvPr>
          <p:cNvSpPr/>
          <p:nvPr/>
        </p:nvSpPr>
        <p:spPr>
          <a:xfrm>
            <a:off x="56186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D6137C18-E794-DC44-90F5-904DEEAFD11D}"/>
              </a:ext>
            </a:extLst>
          </p:cNvPr>
          <p:cNvSpPr/>
          <p:nvPr/>
        </p:nvSpPr>
        <p:spPr>
          <a:xfrm>
            <a:off x="56856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56A11695-EECE-E84A-9FCB-1753ABA28493}"/>
              </a:ext>
            </a:extLst>
          </p:cNvPr>
          <p:cNvSpPr/>
          <p:nvPr/>
        </p:nvSpPr>
        <p:spPr>
          <a:xfrm>
            <a:off x="57525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E3882947-C4A0-564E-8DCE-0763654CF4FD}"/>
              </a:ext>
            </a:extLst>
          </p:cNvPr>
          <p:cNvSpPr/>
          <p:nvPr/>
        </p:nvSpPr>
        <p:spPr>
          <a:xfrm>
            <a:off x="58195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BF670068-0062-5445-B236-D91E7DBE6DE3}"/>
              </a:ext>
            </a:extLst>
          </p:cNvPr>
          <p:cNvSpPr/>
          <p:nvPr/>
        </p:nvSpPr>
        <p:spPr>
          <a:xfrm>
            <a:off x="58865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764AF3C9-D3E7-6546-8E3C-958C5DA68F0F}"/>
              </a:ext>
            </a:extLst>
          </p:cNvPr>
          <p:cNvSpPr/>
          <p:nvPr/>
        </p:nvSpPr>
        <p:spPr>
          <a:xfrm>
            <a:off x="59535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1317AF9C-FA96-B14F-80B1-E69A891FA97A}"/>
              </a:ext>
            </a:extLst>
          </p:cNvPr>
          <p:cNvSpPr/>
          <p:nvPr/>
        </p:nvSpPr>
        <p:spPr>
          <a:xfrm>
            <a:off x="60205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0FBF10C9-5468-344C-8672-2E2BB83093FB}"/>
              </a:ext>
            </a:extLst>
          </p:cNvPr>
          <p:cNvSpPr/>
          <p:nvPr/>
        </p:nvSpPr>
        <p:spPr>
          <a:xfrm>
            <a:off x="60874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2D1355B5-FA80-EB4D-8533-DA0F9254204B}"/>
              </a:ext>
            </a:extLst>
          </p:cNvPr>
          <p:cNvSpPr/>
          <p:nvPr/>
        </p:nvSpPr>
        <p:spPr>
          <a:xfrm>
            <a:off x="61544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DAD29E5C-885C-E043-9CCC-D189219F3CEB}"/>
              </a:ext>
            </a:extLst>
          </p:cNvPr>
          <p:cNvSpPr/>
          <p:nvPr/>
        </p:nvSpPr>
        <p:spPr>
          <a:xfrm>
            <a:off x="62214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6D621C9F-ED1A-1242-A713-B03AFF8FA37C}"/>
              </a:ext>
            </a:extLst>
          </p:cNvPr>
          <p:cNvSpPr/>
          <p:nvPr/>
        </p:nvSpPr>
        <p:spPr>
          <a:xfrm>
            <a:off x="62884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7ED0C341-3754-0446-8878-4387BB75774C}"/>
              </a:ext>
            </a:extLst>
          </p:cNvPr>
          <p:cNvSpPr/>
          <p:nvPr/>
        </p:nvSpPr>
        <p:spPr>
          <a:xfrm>
            <a:off x="63554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57D733ED-E414-A447-A623-ACB3083EF769}"/>
              </a:ext>
            </a:extLst>
          </p:cNvPr>
          <p:cNvSpPr/>
          <p:nvPr/>
        </p:nvSpPr>
        <p:spPr>
          <a:xfrm>
            <a:off x="64223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43D527D3-B053-F347-92EE-B35E38980F91}"/>
              </a:ext>
            </a:extLst>
          </p:cNvPr>
          <p:cNvSpPr/>
          <p:nvPr/>
        </p:nvSpPr>
        <p:spPr>
          <a:xfrm>
            <a:off x="64893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97A9352-B967-F94E-9ABE-51C0010C333E}"/>
              </a:ext>
            </a:extLst>
          </p:cNvPr>
          <p:cNvSpPr/>
          <p:nvPr/>
        </p:nvSpPr>
        <p:spPr>
          <a:xfrm>
            <a:off x="65563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363603C3-1617-4B4C-A408-6E157D3ECAAD}"/>
              </a:ext>
            </a:extLst>
          </p:cNvPr>
          <p:cNvSpPr/>
          <p:nvPr/>
        </p:nvSpPr>
        <p:spPr>
          <a:xfrm>
            <a:off x="66233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16C7AB25-8183-7B43-BAF3-C53CC78AEEB6}"/>
              </a:ext>
            </a:extLst>
          </p:cNvPr>
          <p:cNvSpPr/>
          <p:nvPr/>
        </p:nvSpPr>
        <p:spPr>
          <a:xfrm>
            <a:off x="66903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D007804F-4481-F147-A613-4AAD0372A19A}"/>
              </a:ext>
            </a:extLst>
          </p:cNvPr>
          <p:cNvSpPr/>
          <p:nvPr/>
        </p:nvSpPr>
        <p:spPr>
          <a:xfrm>
            <a:off x="67572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0" name="Rectangle 119">
            <a:extLst>
              <a:ext uri="{FF2B5EF4-FFF2-40B4-BE49-F238E27FC236}">
                <a16:creationId xmlns:a16="http://schemas.microsoft.com/office/drawing/2014/main" id="{8CC9D132-15CA-AB4D-983A-7C2AA685121B}"/>
              </a:ext>
            </a:extLst>
          </p:cNvPr>
          <p:cNvSpPr/>
          <p:nvPr/>
        </p:nvSpPr>
        <p:spPr>
          <a:xfrm>
            <a:off x="68242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B5BC3EE9-BEB5-4B47-BE70-EE97F0905608}"/>
              </a:ext>
            </a:extLst>
          </p:cNvPr>
          <p:cNvSpPr/>
          <p:nvPr/>
        </p:nvSpPr>
        <p:spPr>
          <a:xfrm>
            <a:off x="68912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F4254D4B-5228-A445-B1AB-0FBA80AFE372}"/>
              </a:ext>
            </a:extLst>
          </p:cNvPr>
          <p:cNvSpPr/>
          <p:nvPr/>
        </p:nvSpPr>
        <p:spPr>
          <a:xfrm>
            <a:off x="69582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B2636FDE-54EE-A947-9B94-82DE6B004DDC}"/>
              </a:ext>
            </a:extLst>
          </p:cNvPr>
          <p:cNvSpPr/>
          <p:nvPr/>
        </p:nvSpPr>
        <p:spPr>
          <a:xfrm>
            <a:off x="70252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727B937-0E3D-B547-9DA9-BBC92E75E7DE}"/>
              </a:ext>
            </a:extLst>
          </p:cNvPr>
          <p:cNvSpPr/>
          <p:nvPr/>
        </p:nvSpPr>
        <p:spPr>
          <a:xfrm>
            <a:off x="70921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4002988A-7BB5-8544-B36E-6A43253B920D}"/>
              </a:ext>
            </a:extLst>
          </p:cNvPr>
          <p:cNvSpPr/>
          <p:nvPr/>
        </p:nvSpPr>
        <p:spPr>
          <a:xfrm>
            <a:off x="71591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8343AA7F-CC77-CD45-BDD8-E389A4117A68}"/>
              </a:ext>
            </a:extLst>
          </p:cNvPr>
          <p:cNvSpPr/>
          <p:nvPr/>
        </p:nvSpPr>
        <p:spPr>
          <a:xfrm>
            <a:off x="72261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EBC3C82E-B2F6-9246-A8FC-561C07C28A2B}"/>
              </a:ext>
            </a:extLst>
          </p:cNvPr>
          <p:cNvSpPr/>
          <p:nvPr/>
        </p:nvSpPr>
        <p:spPr>
          <a:xfrm>
            <a:off x="72931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F12EFE77-5ECD-A847-99A9-6E729A1CB2F1}"/>
              </a:ext>
            </a:extLst>
          </p:cNvPr>
          <p:cNvSpPr/>
          <p:nvPr/>
        </p:nvSpPr>
        <p:spPr>
          <a:xfrm>
            <a:off x="73601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87ACA9E2-F957-FD47-813F-6B72F5433751}"/>
              </a:ext>
            </a:extLst>
          </p:cNvPr>
          <p:cNvSpPr/>
          <p:nvPr/>
        </p:nvSpPr>
        <p:spPr>
          <a:xfrm>
            <a:off x="74270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5B19288D-6194-F24D-95B2-DFABE8D3AA87}"/>
              </a:ext>
            </a:extLst>
          </p:cNvPr>
          <p:cNvSpPr/>
          <p:nvPr/>
        </p:nvSpPr>
        <p:spPr>
          <a:xfrm>
            <a:off x="74940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0A539A62-DCF1-6A4F-8CD7-4177661D2DCE}"/>
              </a:ext>
            </a:extLst>
          </p:cNvPr>
          <p:cNvSpPr/>
          <p:nvPr/>
        </p:nvSpPr>
        <p:spPr>
          <a:xfrm>
            <a:off x="75610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7384D1C5-C55D-7849-8059-9FB138D8E64E}"/>
              </a:ext>
            </a:extLst>
          </p:cNvPr>
          <p:cNvSpPr/>
          <p:nvPr/>
        </p:nvSpPr>
        <p:spPr>
          <a:xfrm>
            <a:off x="76280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333F90CB-22C8-DA4E-ADA5-5A910F4F76DF}"/>
              </a:ext>
            </a:extLst>
          </p:cNvPr>
          <p:cNvSpPr/>
          <p:nvPr/>
        </p:nvSpPr>
        <p:spPr>
          <a:xfrm>
            <a:off x="76950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211520B8-E274-9C48-B02E-8FC459F6FFD5}"/>
              </a:ext>
            </a:extLst>
          </p:cNvPr>
          <p:cNvSpPr/>
          <p:nvPr/>
        </p:nvSpPr>
        <p:spPr>
          <a:xfrm>
            <a:off x="77619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92E40681-D053-384D-ADEB-45D8E5C9AC80}"/>
              </a:ext>
            </a:extLst>
          </p:cNvPr>
          <p:cNvSpPr/>
          <p:nvPr/>
        </p:nvSpPr>
        <p:spPr>
          <a:xfrm>
            <a:off x="78289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8AD700D1-1B55-3940-8744-9F66A81BF48C}"/>
              </a:ext>
            </a:extLst>
          </p:cNvPr>
          <p:cNvSpPr/>
          <p:nvPr/>
        </p:nvSpPr>
        <p:spPr>
          <a:xfrm>
            <a:off x="78959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162ACF67-6A82-B84B-BCBE-21186A8DF33D}"/>
              </a:ext>
            </a:extLst>
          </p:cNvPr>
          <p:cNvSpPr/>
          <p:nvPr/>
        </p:nvSpPr>
        <p:spPr>
          <a:xfrm>
            <a:off x="79629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2F55B3EF-0700-2046-BFDE-E2A8E7E0C825}"/>
              </a:ext>
            </a:extLst>
          </p:cNvPr>
          <p:cNvSpPr/>
          <p:nvPr/>
        </p:nvSpPr>
        <p:spPr>
          <a:xfrm>
            <a:off x="80299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8F3B6B09-4F61-8844-A8E6-B694F0159D97}"/>
              </a:ext>
            </a:extLst>
          </p:cNvPr>
          <p:cNvSpPr/>
          <p:nvPr/>
        </p:nvSpPr>
        <p:spPr>
          <a:xfrm>
            <a:off x="80968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C718F09D-E3BA-2B4E-A1CF-9810332A7D14}"/>
              </a:ext>
            </a:extLst>
          </p:cNvPr>
          <p:cNvSpPr/>
          <p:nvPr/>
        </p:nvSpPr>
        <p:spPr>
          <a:xfrm>
            <a:off x="81638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9277A4C3-BD7E-1B4A-A65F-339685777B49}"/>
              </a:ext>
            </a:extLst>
          </p:cNvPr>
          <p:cNvSpPr/>
          <p:nvPr/>
        </p:nvSpPr>
        <p:spPr>
          <a:xfrm>
            <a:off x="82308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F24CB610-87D3-BD45-B87B-F6E378D1B4D9}"/>
              </a:ext>
            </a:extLst>
          </p:cNvPr>
          <p:cNvSpPr/>
          <p:nvPr/>
        </p:nvSpPr>
        <p:spPr>
          <a:xfrm>
            <a:off x="82978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D25D0C18-5670-4948-81A7-4848BDCFAA52}"/>
              </a:ext>
            </a:extLst>
          </p:cNvPr>
          <p:cNvSpPr/>
          <p:nvPr/>
        </p:nvSpPr>
        <p:spPr>
          <a:xfrm>
            <a:off x="83648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344E64BF-C92E-FE41-9DDB-315D7846E65C}"/>
              </a:ext>
            </a:extLst>
          </p:cNvPr>
          <p:cNvSpPr/>
          <p:nvPr/>
        </p:nvSpPr>
        <p:spPr>
          <a:xfrm>
            <a:off x="84317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85111908-6987-764E-86F5-3E973AB9C014}"/>
              </a:ext>
            </a:extLst>
          </p:cNvPr>
          <p:cNvSpPr/>
          <p:nvPr/>
        </p:nvSpPr>
        <p:spPr>
          <a:xfrm>
            <a:off x="84987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67434FAB-8C02-6340-B5F4-0AA3B3A5CC24}"/>
              </a:ext>
            </a:extLst>
          </p:cNvPr>
          <p:cNvSpPr/>
          <p:nvPr/>
        </p:nvSpPr>
        <p:spPr>
          <a:xfrm>
            <a:off x="85657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727CFDE5-B23E-C749-991A-B2BB07AD7D47}"/>
              </a:ext>
            </a:extLst>
          </p:cNvPr>
          <p:cNvSpPr/>
          <p:nvPr/>
        </p:nvSpPr>
        <p:spPr>
          <a:xfrm>
            <a:off x="86327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360036DB-E412-C84E-AA3F-508DC7318430}"/>
              </a:ext>
            </a:extLst>
          </p:cNvPr>
          <p:cNvSpPr/>
          <p:nvPr/>
        </p:nvSpPr>
        <p:spPr>
          <a:xfrm>
            <a:off x="86997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D9460B8E-69CB-0D4F-96A7-E47C2E4E3BE1}"/>
              </a:ext>
            </a:extLst>
          </p:cNvPr>
          <p:cNvSpPr/>
          <p:nvPr/>
        </p:nvSpPr>
        <p:spPr>
          <a:xfrm>
            <a:off x="87666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E01E7D7E-2949-DC4C-8521-A4B695586899}"/>
              </a:ext>
            </a:extLst>
          </p:cNvPr>
          <p:cNvSpPr/>
          <p:nvPr/>
        </p:nvSpPr>
        <p:spPr>
          <a:xfrm>
            <a:off x="88336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2F361FA0-68A2-AC41-B9B0-BD5D2552B890}"/>
              </a:ext>
            </a:extLst>
          </p:cNvPr>
          <p:cNvSpPr/>
          <p:nvPr/>
        </p:nvSpPr>
        <p:spPr>
          <a:xfrm>
            <a:off x="89006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30203BA4-EFCA-5446-86FE-5AF81A125B23}"/>
              </a:ext>
            </a:extLst>
          </p:cNvPr>
          <p:cNvSpPr/>
          <p:nvPr/>
        </p:nvSpPr>
        <p:spPr>
          <a:xfrm>
            <a:off x="89676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1CF6DE48-91E6-ED45-87B2-42ABA0DF2030}"/>
              </a:ext>
            </a:extLst>
          </p:cNvPr>
          <p:cNvSpPr/>
          <p:nvPr/>
        </p:nvSpPr>
        <p:spPr>
          <a:xfrm>
            <a:off x="90346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4" name="Rectangle 153">
            <a:extLst>
              <a:ext uri="{FF2B5EF4-FFF2-40B4-BE49-F238E27FC236}">
                <a16:creationId xmlns:a16="http://schemas.microsoft.com/office/drawing/2014/main" id="{5BE72E21-BE34-0047-9C82-263D974764E9}"/>
              </a:ext>
            </a:extLst>
          </p:cNvPr>
          <p:cNvSpPr/>
          <p:nvPr/>
        </p:nvSpPr>
        <p:spPr>
          <a:xfrm>
            <a:off x="91015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CF147E19-C17C-9443-B33A-1FF3EFCCB90A}"/>
              </a:ext>
            </a:extLst>
          </p:cNvPr>
          <p:cNvSpPr/>
          <p:nvPr/>
        </p:nvSpPr>
        <p:spPr>
          <a:xfrm>
            <a:off x="91685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6" name="Rectangle 155">
            <a:extLst>
              <a:ext uri="{FF2B5EF4-FFF2-40B4-BE49-F238E27FC236}">
                <a16:creationId xmlns:a16="http://schemas.microsoft.com/office/drawing/2014/main" id="{15660ADA-9709-6A41-B06F-410DE193B63A}"/>
              </a:ext>
            </a:extLst>
          </p:cNvPr>
          <p:cNvSpPr/>
          <p:nvPr/>
        </p:nvSpPr>
        <p:spPr>
          <a:xfrm>
            <a:off x="92355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7" name="Rectangle 156">
            <a:extLst>
              <a:ext uri="{FF2B5EF4-FFF2-40B4-BE49-F238E27FC236}">
                <a16:creationId xmlns:a16="http://schemas.microsoft.com/office/drawing/2014/main" id="{F1D1EBA9-CF8A-2B43-90C3-9CCB3513945D}"/>
              </a:ext>
            </a:extLst>
          </p:cNvPr>
          <p:cNvSpPr/>
          <p:nvPr/>
        </p:nvSpPr>
        <p:spPr>
          <a:xfrm>
            <a:off x="93025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8" name="Rectangle 157">
            <a:extLst>
              <a:ext uri="{FF2B5EF4-FFF2-40B4-BE49-F238E27FC236}">
                <a16:creationId xmlns:a16="http://schemas.microsoft.com/office/drawing/2014/main" id="{B02CE240-DE36-CD41-B72F-73122F531183}"/>
              </a:ext>
            </a:extLst>
          </p:cNvPr>
          <p:cNvSpPr/>
          <p:nvPr/>
        </p:nvSpPr>
        <p:spPr>
          <a:xfrm>
            <a:off x="93695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0C39DFA4-CC53-7540-B1C1-8EFA77BEE4B6}"/>
              </a:ext>
            </a:extLst>
          </p:cNvPr>
          <p:cNvSpPr/>
          <p:nvPr/>
        </p:nvSpPr>
        <p:spPr>
          <a:xfrm>
            <a:off x="94364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0" name="Rectangle 159">
            <a:extLst>
              <a:ext uri="{FF2B5EF4-FFF2-40B4-BE49-F238E27FC236}">
                <a16:creationId xmlns:a16="http://schemas.microsoft.com/office/drawing/2014/main" id="{4220EDF9-FFC0-9E4A-9567-E33E53561DC1}"/>
              </a:ext>
            </a:extLst>
          </p:cNvPr>
          <p:cNvSpPr/>
          <p:nvPr/>
        </p:nvSpPr>
        <p:spPr>
          <a:xfrm>
            <a:off x="95034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1" name="Rectangle 160">
            <a:extLst>
              <a:ext uri="{FF2B5EF4-FFF2-40B4-BE49-F238E27FC236}">
                <a16:creationId xmlns:a16="http://schemas.microsoft.com/office/drawing/2014/main" id="{5F4ED512-1E4B-2A4D-8AE5-9BE2E07A916C}"/>
              </a:ext>
            </a:extLst>
          </p:cNvPr>
          <p:cNvSpPr/>
          <p:nvPr/>
        </p:nvSpPr>
        <p:spPr>
          <a:xfrm>
            <a:off x="95704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95BC29B1-F501-F94D-95F7-2B9BBAA5D65A}"/>
              </a:ext>
            </a:extLst>
          </p:cNvPr>
          <p:cNvSpPr/>
          <p:nvPr/>
        </p:nvSpPr>
        <p:spPr>
          <a:xfrm>
            <a:off x="96374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3" name="Rectangle 162">
            <a:extLst>
              <a:ext uri="{FF2B5EF4-FFF2-40B4-BE49-F238E27FC236}">
                <a16:creationId xmlns:a16="http://schemas.microsoft.com/office/drawing/2014/main" id="{71DEA60E-BE54-F741-A21F-502676BAC5EF}"/>
              </a:ext>
            </a:extLst>
          </p:cNvPr>
          <p:cNvSpPr/>
          <p:nvPr/>
        </p:nvSpPr>
        <p:spPr>
          <a:xfrm>
            <a:off x="97044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4" name="Rectangle 163">
            <a:extLst>
              <a:ext uri="{FF2B5EF4-FFF2-40B4-BE49-F238E27FC236}">
                <a16:creationId xmlns:a16="http://schemas.microsoft.com/office/drawing/2014/main" id="{B4D40FB8-C47C-2045-A202-0D13BC1A7583}"/>
              </a:ext>
            </a:extLst>
          </p:cNvPr>
          <p:cNvSpPr/>
          <p:nvPr/>
        </p:nvSpPr>
        <p:spPr>
          <a:xfrm>
            <a:off x="97713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5" name="Rectangle 164">
            <a:extLst>
              <a:ext uri="{FF2B5EF4-FFF2-40B4-BE49-F238E27FC236}">
                <a16:creationId xmlns:a16="http://schemas.microsoft.com/office/drawing/2014/main" id="{3B33C85D-2C4C-574C-9A07-1E879506B338}"/>
              </a:ext>
            </a:extLst>
          </p:cNvPr>
          <p:cNvSpPr/>
          <p:nvPr/>
        </p:nvSpPr>
        <p:spPr>
          <a:xfrm>
            <a:off x="98383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C3BFB830-7CF3-6145-9D45-4E0EF98B1888}"/>
              </a:ext>
            </a:extLst>
          </p:cNvPr>
          <p:cNvSpPr/>
          <p:nvPr/>
        </p:nvSpPr>
        <p:spPr>
          <a:xfrm>
            <a:off x="99053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2F96E60B-3F3E-4940-8474-FF2AA0EA145C}"/>
              </a:ext>
            </a:extLst>
          </p:cNvPr>
          <p:cNvSpPr/>
          <p:nvPr/>
        </p:nvSpPr>
        <p:spPr>
          <a:xfrm>
            <a:off x="99723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6B7051A5-3982-CD4F-BCA6-EA835E81C9C2}"/>
              </a:ext>
            </a:extLst>
          </p:cNvPr>
          <p:cNvSpPr/>
          <p:nvPr/>
        </p:nvSpPr>
        <p:spPr>
          <a:xfrm>
            <a:off x="100393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BC960252-68C2-5E42-A75D-4219EF633265}"/>
              </a:ext>
            </a:extLst>
          </p:cNvPr>
          <p:cNvSpPr/>
          <p:nvPr/>
        </p:nvSpPr>
        <p:spPr>
          <a:xfrm>
            <a:off x="101062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0AC337D8-59C7-FA4A-BD26-244464BDCA1E}"/>
              </a:ext>
            </a:extLst>
          </p:cNvPr>
          <p:cNvSpPr/>
          <p:nvPr/>
        </p:nvSpPr>
        <p:spPr>
          <a:xfrm>
            <a:off x="101732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BFDBAC11-30BB-634A-B862-CF5B5869519E}"/>
              </a:ext>
            </a:extLst>
          </p:cNvPr>
          <p:cNvSpPr/>
          <p:nvPr/>
        </p:nvSpPr>
        <p:spPr>
          <a:xfrm>
            <a:off x="102402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2" name="Rectangle 171">
            <a:extLst>
              <a:ext uri="{FF2B5EF4-FFF2-40B4-BE49-F238E27FC236}">
                <a16:creationId xmlns:a16="http://schemas.microsoft.com/office/drawing/2014/main" id="{FA79F595-9088-CE4F-9BD2-B044E16C7125}"/>
              </a:ext>
            </a:extLst>
          </p:cNvPr>
          <p:cNvSpPr/>
          <p:nvPr/>
        </p:nvSpPr>
        <p:spPr>
          <a:xfrm>
            <a:off x="103072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3" name="Rectangle 172">
            <a:extLst>
              <a:ext uri="{FF2B5EF4-FFF2-40B4-BE49-F238E27FC236}">
                <a16:creationId xmlns:a16="http://schemas.microsoft.com/office/drawing/2014/main" id="{C1CE2863-4D28-2047-A1E2-DBD6F116014C}"/>
              </a:ext>
            </a:extLst>
          </p:cNvPr>
          <p:cNvSpPr/>
          <p:nvPr/>
        </p:nvSpPr>
        <p:spPr>
          <a:xfrm>
            <a:off x="103742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4" name="Rectangle 173">
            <a:extLst>
              <a:ext uri="{FF2B5EF4-FFF2-40B4-BE49-F238E27FC236}">
                <a16:creationId xmlns:a16="http://schemas.microsoft.com/office/drawing/2014/main" id="{FFF26829-03BF-2441-8440-2DC7BF4C6DBB}"/>
              </a:ext>
            </a:extLst>
          </p:cNvPr>
          <p:cNvSpPr/>
          <p:nvPr/>
        </p:nvSpPr>
        <p:spPr>
          <a:xfrm>
            <a:off x="104411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A03F5422-DA54-8D4A-B1C6-B6EC98A00D3C}"/>
              </a:ext>
            </a:extLst>
          </p:cNvPr>
          <p:cNvSpPr/>
          <p:nvPr/>
        </p:nvSpPr>
        <p:spPr>
          <a:xfrm>
            <a:off x="105081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02DC3184-B5E4-E943-A87E-136A5BADCA0F}"/>
              </a:ext>
            </a:extLst>
          </p:cNvPr>
          <p:cNvSpPr/>
          <p:nvPr/>
        </p:nvSpPr>
        <p:spPr>
          <a:xfrm>
            <a:off x="105751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1230F296-4249-1A4E-B8C9-1AD1A4D08B91}"/>
              </a:ext>
            </a:extLst>
          </p:cNvPr>
          <p:cNvSpPr/>
          <p:nvPr/>
        </p:nvSpPr>
        <p:spPr>
          <a:xfrm>
            <a:off x="106421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E40E505A-9A4E-EC49-9E34-81E6988679F4}"/>
              </a:ext>
            </a:extLst>
          </p:cNvPr>
          <p:cNvSpPr/>
          <p:nvPr/>
        </p:nvSpPr>
        <p:spPr>
          <a:xfrm>
            <a:off x="107091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7F8B6CEA-A9B8-B646-A84B-9E7C23C19881}"/>
              </a:ext>
            </a:extLst>
          </p:cNvPr>
          <p:cNvSpPr/>
          <p:nvPr/>
        </p:nvSpPr>
        <p:spPr>
          <a:xfrm>
            <a:off x="107760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BE1BDD38-25FF-3646-BDFC-8CEA3D22EBCF}"/>
              </a:ext>
            </a:extLst>
          </p:cNvPr>
          <p:cNvSpPr/>
          <p:nvPr/>
        </p:nvSpPr>
        <p:spPr>
          <a:xfrm>
            <a:off x="108430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9FBBA3E6-67ED-EB42-BB9A-3FE980A402A5}"/>
              </a:ext>
            </a:extLst>
          </p:cNvPr>
          <p:cNvSpPr/>
          <p:nvPr/>
        </p:nvSpPr>
        <p:spPr>
          <a:xfrm>
            <a:off x="109100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C140BD9D-AD59-5340-B75E-8B58802230E5}"/>
              </a:ext>
            </a:extLst>
          </p:cNvPr>
          <p:cNvSpPr/>
          <p:nvPr/>
        </p:nvSpPr>
        <p:spPr>
          <a:xfrm>
            <a:off x="109770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85C345A1-A013-F749-8984-990296835840}"/>
              </a:ext>
            </a:extLst>
          </p:cNvPr>
          <p:cNvSpPr/>
          <p:nvPr/>
        </p:nvSpPr>
        <p:spPr>
          <a:xfrm>
            <a:off x="110440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2BBD865D-82CF-D149-AA55-AAB160CE6DE9}"/>
              </a:ext>
            </a:extLst>
          </p:cNvPr>
          <p:cNvSpPr/>
          <p:nvPr/>
        </p:nvSpPr>
        <p:spPr>
          <a:xfrm>
            <a:off x="111109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80790093-C018-D640-9B27-A99EA66EDF06}"/>
              </a:ext>
            </a:extLst>
          </p:cNvPr>
          <p:cNvSpPr/>
          <p:nvPr/>
        </p:nvSpPr>
        <p:spPr>
          <a:xfrm>
            <a:off x="111779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6" name="Rectangle 185">
            <a:extLst>
              <a:ext uri="{FF2B5EF4-FFF2-40B4-BE49-F238E27FC236}">
                <a16:creationId xmlns:a16="http://schemas.microsoft.com/office/drawing/2014/main" id="{0CD66296-0B4F-3C47-B788-56B33B5151F7}"/>
              </a:ext>
            </a:extLst>
          </p:cNvPr>
          <p:cNvSpPr/>
          <p:nvPr/>
        </p:nvSpPr>
        <p:spPr>
          <a:xfrm>
            <a:off x="112449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7" name="Rectangle 186">
            <a:extLst>
              <a:ext uri="{FF2B5EF4-FFF2-40B4-BE49-F238E27FC236}">
                <a16:creationId xmlns:a16="http://schemas.microsoft.com/office/drawing/2014/main" id="{98965807-154B-2142-BC99-BC59F5A962E9}"/>
              </a:ext>
            </a:extLst>
          </p:cNvPr>
          <p:cNvSpPr/>
          <p:nvPr/>
        </p:nvSpPr>
        <p:spPr>
          <a:xfrm>
            <a:off x="113119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8" name="Rectangle 187">
            <a:extLst>
              <a:ext uri="{FF2B5EF4-FFF2-40B4-BE49-F238E27FC236}">
                <a16:creationId xmlns:a16="http://schemas.microsoft.com/office/drawing/2014/main" id="{DC4EED5A-D602-144F-8EFE-526F0ECA761B}"/>
              </a:ext>
            </a:extLst>
          </p:cNvPr>
          <p:cNvSpPr/>
          <p:nvPr/>
        </p:nvSpPr>
        <p:spPr>
          <a:xfrm>
            <a:off x="113789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EFCAF99F-A9AF-F742-9EC1-49AA3A63900A}"/>
              </a:ext>
            </a:extLst>
          </p:cNvPr>
          <p:cNvSpPr/>
          <p:nvPr/>
        </p:nvSpPr>
        <p:spPr>
          <a:xfrm>
            <a:off x="114458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0" name="Rectangle 189">
            <a:extLst>
              <a:ext uri="{FF2B5EF4-FFF2-40B4-BE49-F238E27FC236}">
                <a16:creationId xmlns:a16="http://schemas.microsoft.com/office/drawing/2014/main" id="{7D3CCE67-A740-B144-AFA1-8872B239BD16}"/>
              </a:ext>
            </a:extLst>
          </p:cNvPr>
          <p:cNvSpPr/>
          <p:nvPr/>
        </p:nvSpPr>
        <p:spPr>
          <a:xfrm>
            <a:off x="115128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1" name="Rectangle 190">
            <a:extLst>
              <a:ext uri="{FF2B5EF4-FFF2-40B4-BE49-F238E27FC236}">
                <a16:creationId xmlns:a16="http://schemas.microsoft.com/office/drawing/2014/main" id="{FC2F206B-7777-494B-9778-0D22BB0E14E2}"/>
              </a:ext>
            </a:extLst>
          </p:cNvPr>
          <p:cNvSpPr/>
          <p:nvPr/>
        </p:nvSpPr>
        <p:spPr>
          <a:xfrm>
            <a:off x="1157985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2" name="Rectangle 191">
            <a:extLst>
              <a:ext uri="{FF2B5EF4-FFF2-40B4-BE49-F238E27FC236}">
                <a16:creationId xmlns:a16="http://schemas.microsoft.com/office/drawing/2014/main" id="{09EEBC22-806F-6C46-BFA8-39F77DCD0400}"/>
              </a:ext>
            </a:extLst>
          </p:cNvPr>
          <p:cNvSpPr/>
          <p:nvPr/>
        </p:nvSpPr>
        <p:spPr>
          <a:xfrm>
            <a:off x="1164683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FA38319D-6EEA-A34F-8EE0-A696EA0ABB39}"/>
              </a:ext>
            </a:extLst>
          </p:cNvPr>
          <p:cNvSpPr/>
          <p:nvPr/>
        </p:nvSpPr>
        <p:spPr>
          <a:xfrm>
            <a:off x="1171381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4" name="Rectangle 193">
            <a:extLst>
              <a:ext uri="{FF2B5EF4-FFF2-40B4-BE49-F238E27FC236}">
                <a16:creationId xmlns:a16="http://schemas.microsoft.com/office/drawing/2014/main" id="{73178962-D4E1-1A4F-BA37-ABA558EA239C}"/>
              </a:ext>
            </a:extLst>
          </p:cNvPr>
          <p:cNvSpPr/>
          <p:nvPr/>
        </p:nvSpPr>
        <p:spPr>
          <a:xfrm>
            <a:off x="1178079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02D1ADF5-2144-194C-A8F8-F8E04A876F57}"/>
              </a:ext>
            </a:extLst>
          </p:cNvPr>
          <p:cNvSpPr/>
          <p:nvPr/>
        </p:nvSpPr>
        <p:spPr>
          <a:xfrm>
            <a:off x="11847779" y="6159230"/>
            <a:ext cx="133961" cy="2632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39CE5D-AD2E-E343-974F-25DF0431A42A}"/>
              </a:ext>
            </a:extLst>
          </p:cNvPr>
          <p:cNvSpPr/>
          <p:nvPr/>
        </p:nvSpPr>
        <p:spPr>
          <a:xfrm>
            <a:off x="508066" y="5472548"/>
            <a:ext cx="973763" cy="4417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2"/>
                </a:solidFill>
                <a:latin typeface="Avenir Next" panose="020B0503020202020204" pitchFamily="34" charset="0"/>
              </a:rPr>
              <a:t>16:9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DA7B86-C655-694A-B41F-28D8F4B5E3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67" y="1597168"/>
            <a:ext cx="586444" cy="39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9065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86771-DE55-554C-95C3-D5900A72C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Eigene Shortcuts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39CE5D-AD2E-E343-974F-25DF0431A42A}"/>
              </a:ext>
            </a:extLst>
          </p:cNvPr>
          <p:cNvSpPr/>
          <p:nvPr/>
        </p:nvSpPr>
        <p:spPr>
          <a:xfrm>
            <a:off x="632757" y="2604657"/>
            <a:ext cx="973763" cy="4417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6" name="Rectangle 195">
            <a:extLst>
              <a:ext uri="{FF2B5EF4-FFF2-40B4-BE49-F238E27FC236}">
                <a16:creationId xmlns:a16="http://schemas.microsoft.com/office/drawing/2014/main" id="{7ACEDA94-8FEE-5C47-BE6A-3DD610FFC1E0}"/>
              </a:ext>
            </a:extLst>
          </p:cNvPr>
          <p:cNvSpPr/>
          <p:nvPr/>
        </p:nvSpPr>
        <p:spPr>
          <a:xfrm>
            <a:off x="2146567" y="3491126"/>
            <a:ext cx="973763" cy="3327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7" name="Rectangle 196">
            <a:extLst>
              <a:ext uri="{FF2B5EF4-FFF2-40B4-BE49-F238E27FC236}">
                <a16:creationId xmlns:a16="http://schemas.microsoft.com/office/drawing/2014/main" id="{0DEE1606-6A36-064E-B2B1-6E18A9E76BFB}"/>
              </a:ext>
            </a:extLst>
          </p:cNvPr>
          <p:cNvSpPr/>
          <p:nvPr/>
        </p:nvSpPr>
        <p:spPr>
          <a:xfrm>
            <a:off x="7809412" y="4848309"/>
            <a:ext cx="973763" cy="441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8" name="Rectangle 197">
            <a:extLst>
              <a:ext uri="{FF2B5EF4-FFF2-40B4-BE49-F238E27FC236}">
                <a16:creationId xmlns:a16="http://schemas.microsoft.com/office/drawing/2014/main" id="{4FBC276D-BD7D-8648-9705-FE09B2187A84}"/>
              </a:ext>
            </a:extLst>
          </p:cNvPr>
          <p:cNvSpPr/>
          <p:nvPr/>
        </p:nvSpPr>
        <p:spPr>
          <a:xfrm>
            <a:off x="3409025" y="1858834"/>
            <a:ext cx="973763" cy="4417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199" name="Rectangle 198">
            <a:extLst>
              <a:ext uri="{FF2B5EF4-FFF2-40B4-BE49-F238E27FC236}">
                <a16:creationId xmlns:a16="http://schemas.microsoft.com/office/drawing/2014/main" id="{073859DE-F59B-6B47-89C7-D55B67D76B5E}"/>
              </a:ext>
            </a:extLst>
          </p:cNvPr>
          <p:cNvSpPr/>
          <p:nvPr/>
        </p:nvSpPr>
        <p:spPr>
          <a:xfrm>
            <a:off x="4705995" y="3932898"/>
            <a:ext cx="835824" cy="4417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200" name="Rectangle 199">
            <a:extLst>
              <a:ext uri="{FF2B5EF4-FFF2-40B4-BE49-F238E27FC236}">
                <a16:creationId xmlns:a16="http://schemas.microsoft.com/office/drawing/2014/main" id="{54669C93-5415-FB4F-B2B8-E346FF1DDBD4}"/>
              </a:ext>
            </a:extLst>
          </p:cNvPr>
          <p:cNvSpPr/>
          <p:nvPr/>
        </p:nvSpPr>
        <p:spPr>
          <a:xfrm>
            <a:off x="560904" y="4127646"/>
            <a:ext cx="973763" cy="59675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7817A244-0A1E-6A41-8702-6A5ABE9B0C75}"/>
              </a:ext>
            </a:extLst>
          </p:cNvPr>
          <p:cNvSpPr/>
          <p:nvPr/>
        </p:nvSpPr>
        <p:spPr>
          <a:xfrm>
            <a:off x="4318067" y="5126184"/>
            <a:ext cx="184054" cy="71654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D4BB73F4-8566-4A44-88D4-B582692D6C9B}"/>
              </a:ext>
            </a:extLst>
          </p:cNvPr>
          <p:cNvSpPr/>
          <p:nvPr/>
        </p:nvSpPr>
        <p:spPr>
          <a:xfrm>
            <a:off x="6096000" y="2688570"/>
            <a:ext cx="595745" cy="6088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203" name="Rectangle 202">
            <a:extLst>
              <a:ext uri="{FF2B5EF4-FFF2-40B4-BE49-F238E27FC236}">
                <a16:creationId xmlns:a16="http://schemas.microsoft.com/office/drawing/2014/main" id="{890712E7-6289-FB46-B813-1F4CB92E687A}"/>
              </a:ext>
            </a:extLst>
          </p:cNvPr>
          <p:cNvSpPr/>
          <p:nvPr/>
        </p:nvSpPr>
        <p:spPr>
          <a:xfrm>
            <a:off x="9835840" y="5359917"/>
            <a:ext cx="973763" cy="716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  <p:sp>
        <p:nvSpPr>
          <p:cNvPr id="204" name="Rectangle 203">
            <a:extLst>
              <a:ext uri="{FF2B5EF4-FFF2-40B4-BE49-F238E27FC236}">
                <a16:creationId xmlns:a16="http://schemas.microsoft.com/office/drawing/2014/main" id="{CA76C483-0FC7-4947-B214-0967C95A1A57}"/>
              </a:ext>
            </a:extLst>
          </p:cNvPr>
          <p:cNvSpPr/>
          <p:nvPr/>
        </p:nvSpPr>
        <p:spPr>
          <a:xfrm>
            <a:off x="8672057" y="2744102"/>
            <a:ext cx="973763" cy="60881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chemeClr val="tx2"/>
              </a:solidFill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840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75F23-672F-644C-82B2-222106996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Präsentation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0DA3DF-4FFF-A042-89C1-0DBF93BA4CF5}"/>
              </a:ext>
            </a:extLst>
          </p:cNvPr>
          <p:cNvSpPr txBox="1"/>
          <p:nvPr/>
        </p:nvSpPr>
        <p:spPr>
          <a:xfrm>
            <a:off x="734290" y="1856509"/>
            <a:ext cx="8437419" cy="229985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de-DE" dirty="0">
                <a:latin typeface="Avenir Next" panose="020B0503020202020204" pitchFamily="34" charset="0"/>
              </a:rPr>
              <a:t>Blende die Präsentation kurzfristig aus und wieder ein</a:t>
            </a:r>
          </a:p>
          <a:p>
            <a:pPr marL="342900" indent="-342900" algn="l">
              <a:buFont typeface="+mj-lt"/>
              <a:buAutoNum type="arabicPeriod"/>
            </a:pPr>
            <a:r>
              <a:rPr lang="de-DE" dirty="0">
                <a:latin typeface="Avenir Next" panose="020B0503020202020204" pitchFamily="34" charset="0"/>
              </a:rPr>
              <a:t>Male einen Stern, eine Sonne oder wonach auch immer dir gerade ist</a:t>
            </a:r>
          </a:p>
          <a:p>
            <a:pPr marL="342900" indent="-342900" algn="l">
              <a:buFont typeface="+mj-lt"/>
              <a:buAutoNum type="arabicPeriod"/>
            </a:pPr>
            <a:r>
              <a:rPr lang="de-DE" dirty="0">
                <a:latin typeface="Avenir Next" panose="020B0503020202020204" pitchFamily="34" charset="0"/>
              </a:rPr>
              <a:t>Blende deine Zeichnung aus und wieder ein (</a:t>
            </a:r>
            <a:r>
              <a:rPr lang="de-DE" dirty="0" err="1">
                <a:latin typeface="Avenir Next" panose="020B0503020202020204" pitchFamily="34" charset="0"/>
              </a:rPr>
              <a:t>Win</a:t>
            </a:r>
            <a:r>
              <a:rPr lang="de-DE" dirty="0">
                <a:latin typeface="Avenir Next" panose="020B0503020202020204" pitchFamily="34" charset="0"/>
              </a:rPr>
              <a:t> </a:t>
            </a:r>
            <a:r>
              <a:rPr lang="de-DE" dirty="0" err="1">
                <a:latin typeface="Avenir Next" panose="020B0503020202020204" pitchFamily="34" charset="0"/>
              </a:rPr>
              <a:t>only</a:t>
            </a:r>
            <a:r>
              <a:rPr lang="de-DE" dirty="0">
                <a:latin typeface="Avenir Next" panose="020B0503020202020204" pitchFamily="34" charset="0"/>
              </a:rPr>
              <a:t>)</a:t>
            </a:r>
          </a:p>
          <a:p>
            <a:pPr marL="342900" indent="-342900" algn="l">
              <a:buFont typeface="+mj-lt"/>
              <a:buAutoNum type="arabicPeriod"/>
            </a:pPr>
            <a:r>
              <a:rPr lang="de-DE" dirty="0">
                <a:latin typeface="Avenir Next" panose="020B0503020202020204" pitchFamily="34" charset="0"/>
              </a:rPr>
              <a:t>Lösche deine Zeichnung komplett</a:t>
            </a:r>
          </a:p>
          <a:p>
            <a:pPr marL="342900" indent="-342900" algn="l">
              <a:buFont typeface="+mj-lt"/>
              <a:buAutoNum type="arabicPeriod"/>
            </a:pPr>
            <a:r>
              <a:rPr lang="de-DE" dirty="0">
                <a:latin typeface="Avenir Next" panose="020B0503020202020204" pitchFamily="34" charset="0"/>
              </a:rPr>
              <a:t>Zeig uns mit dem </a:t>
            </a:r>
            <a:r>
              <a:rPr lang="de-DE" dirty="0" err="1">
                <a:latin typeface="Avenir Next" panose="020B0503020202020204" pitchFamily="34" charset="0"/>
              </a:rPr>
              <a:t>Laserpointer</a:t>
            </a:r>
            <a:r>
              <a:rPr lang="de-DE" dirty="0">
                <a:latin typeface="Avenir Next" panose="020B0503020202020204" pitchFamily="34" charset="0"/>
              </a:rPr>
              <a:t>, wo deine Zeichnung war</a:t>
            </a:r>
          </a:p>
          <a:p>
            <a:pPr marL="342900" indent="-342900" algn="l">
              <a:buFont typeface="+mj-lt"/>
              <a:buAutoNum type="arabicPeriod"/>
            </a:pPr>
            <a:r>
              <a:rPr lang="de-DE" dirty="0">
                <a:latin typeface="Avenir Next" panose="020B0503020202020204" pitchFamily="34" charset="0"/>
              </a:rPr>
              <a:t>Verlasse den Präsentationsmodus und fahre auf der nächsten Folie fort</a:t>
            </a:r>
          </a:p>
          <a:p>
            <a:pPr marL="342900" indent="-342900" algn="l">
              <a:buFont typeface="+mj-lt"/>
              <a:buAutoNum type="arabicPeriod"/>
            </a:pPr>
            <a:endParaRPr lang="de-DE" dirty="0">
              <a:latin typeface="Avenir Next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964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00F2E-C4A6-6D4D-95D5-E62AC2116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Fenstermodus, </a:t>
            </a:r>
            <a:r>
              <a:rPr lang="de-DE" dirty="0" err="1"/>
              <a:t>hurray</a:t>
            </a:r>
            <a:r>
              <a:rPr lang="de-DE" dirty="0"/>
              <a:t>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2598BD-DD5A-E54E-8168-6C37797FC9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3703" y="1451428"/>
            <a:ext cx="4133668" cy="5167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4714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10BC2-E90C-154A-B8C9-74F13BCB6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Metadaten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AE8F22-CB1A-0F4C-8A22-9C22CA5AE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7959" y="1081668"/>
            <a:ext cx="8136082" cy="542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940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FC920-2BDD-F342-9C5E-28DBD7C0C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Kommentare löschen</a:t>
            </a:r>
          </a:p>
        </p:txBody>
      </p:sp>
    </p:spTree>
    <p:extLst>
      <p:ext uri="{BB962C8B-B14F-4D97-AF65-F5344CB8AC3E}">
        <p14:creationId xmlns:p14="http://schemas.microsoft.com/office/powerpoint/2010/main" val="40059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</a:spPr>
      <a:bodyPr rtlCol="0" anchor="ctr"/>
      <a:lstStyle>
        <a:defPPr algn="ctr">
          <a:defRPr dirty="0" err="1" smtClean="0">
            <a:solidFill>
              <a:schemeClr val="tx2"/>
            </a:solidFill>
            <a:latin typeface="Avenir Next" panose="020B05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noAutofit/>
      </a:bodyPr>
      <a:lstStyle>
        <a:defPPr algn="l">
          <a:defRPr dirty="0" smtClean="0">
            <a:latin typeface="Avenir Next" panose="020B0503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363</Words>
  <Application>Microsoft Macintosh PowerPoint</Application>
  <PresentationFormat>Widescreen</PresentationFormat>
  <Paragraphs>55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Avenir Next</vt:lpstr>
      <vt:lpstr>Calibri</vt:lpstr>
      <vt:lpstr>Arial</vt:lpstr>
      <vt:lpstr>Office Theme</vt:lpstr>
      <vt:lpstr>EINE SAMMLUNG VON DINGEN ÜBER POWERPOINT</vt:lpstr>
      <vt:lpstr>Erklärung</vt:lpstr>
      <vt:lpstr>Formen und Text formatieren</vt:lpstr>
      <vt:lpstr>Mit Maus bearbeiten</vt:lpstr>
      <vt:lpstr>Eigene Shortcuts</vt:lpstr>
      <vt:lpstr>Präsentation</vt:lpstr>
      <vt:lpstr>Fenstermodus, hurray!</vt:lpstr>
      <vt:lpstr>Metadaten</vt:lpstr>
      <vt:lpstr>Kommentare löschen</vt:lpstr>
      <vt:lpstr>Bilder komprimieren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Zugangsdaten Admin: passwort1234</dc:title>
  <dc:subject/>
  <dc:creator>Muennekhoff Mikel (inf18207)</dc:creator>
  <cp:keywords/>
  <dc:description/>
  <cp:lastModifiedBy>Muennekhoff Mikel (inf18207)</cp:lastModifiedBy>
  <cp:revision>8</cp:revision>
  <dcterms:created xsi:type="dcterms:W3CDTF">2021-02-21T16:10:34Z</dcterms:created>
  <dcterms:modified xsi:type="dcterms:W3CDTF">2021-02-21T17:10:08Z</dcterms:modified>
  <cp:category/>
</cp:coreProperties>
</file>

<file path=docProps/thumbnail.jpeg>
</file>